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CB8043-CC21-4EBD-B71B-E9F79DE1B05F}" type="datetimeFigureOut">
              <a:rPr lang="en-US" smtClean="0"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70AA3D-16B9-4EE2-895D-7717507EA27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495800"/>
            <a:ext cx="6400800" cy="1752600"/>
          </a:xfrm>
        </p:spPr>
        <p:txBody>
          <a:bodyPr/>
          <a:lstStyle/>
          <a:p>
            <a:r>
              <a:rPr lang="en-US" dirty="0" smtClean="0"/>
              <a:t>Zach Winek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14400"/>
            <a:ext cx="4195847" cy="278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91358" y="1671935"/>
            <a:ext cx="2008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Russia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2165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Popular sports in Russia include:</a:t>
            </a:r>
          </a:p>
          <a:p>
            <a:endParaRPr lang="en-US" dirty="0"/>
          </a:p>
          <a:p>
            <a:r>
              <a:rPr lang="en-US" dirty="0" smtClean="0"/>
              <a:t>Hockey</a:t>
            </a:r>
          </a:p>
          <a:p>
            <a:endParaRPr lang="en-US" dirty="0"/>
          </a:p>
          <a:p>
            <a:r>
              <a:rPr lang="en-US" dirty="0" smtClean="0"/>
              <a:t>Boxing</a:t>
            </a:r>
          </a:p>
          <a:p>
            <a:endParaRPr lang="en-US" dirty="0"/>
          </a:p>
          <a:p>
            <a:r>
              <a:rPr lang="en-US" dirty="0" smtClean="0"/>
              <a:t>Soccer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981" y="304800"/>
            <a:ext cx="1833562" cy="183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7274"/>
            <a:ext cx="3114675" cy="1916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9" y="2819400"/>
            <a:ext cx="1604962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159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Russia has the world’s 9</a:t>
            </a:r>
            <a:r>
              <a:rPr lang="en-US" baseline="30000" dirty="0" smtClean="0"/>
              <a:t>th</a:t>
            </a:r>
            <a:r>
              <a:rPr lang="en-US" dirty="0" smtClean="0"/>
              <a:t> largest economy.</a:t>
            </a:r>
          </a:p>
          <a:p>
            <a:endParaRPr lang="en-US" dirty="0"/>
          </a:p>
          <a:p>
            <a:r>
              <a:rPr lang="en-US" dirty="0" smtClean="0"/>
              <a:t>Russia produces:</a:t>
            </a:r>
          </a:p>
          <a:p>
            <a:endParaRPr lang="en-US" dirty="0"/>
          </a:p>
          <a:p>
            <a:r>
              <a:rPr lang="en-US" dirty="0" smtClean="0"/>
              <a:t>Petroleum</a:t>
            </a:r>
          </a:p>
          <a:p>
            <a:r>
              <a:rPr lang="en-US" dirty="0" smtClean="0"/>
              <a:t>Metal</a:t>
            </a:r>
          </a:p>
          <a:p>
            <a:r>
              <a:rPr lang="en-US" dirty="0" smtClean="0"/>
              <a:t>Wood</a:t>
            </a:r>
          </a:p>
          <a:p>
            <a:r>
              <a:rPr lang="en-US" dirty="0" smtClean="0"/>
              <a:t>Natural Gas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68613"/>
            <a:ext cx="4252912" cy="355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11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1040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865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</TotalTime>
  <Words>32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PowerPoint Presentation</vt:lpstr>
      <vt:lpstr>Sports</vt:lpstr>
      <vt:lpstr>Industry</vt:lpstr>
      <vt:lpstr>THE END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</dc:creator>
  <cp:lastModifiedBy>Zach</cp:lastModifiedBy>
  <cp:revision>3</cp:revision>
  <dcterms:created xsi:type="dcterms:W3CDTF">2012-03-06T20:12:36Z</dcterms:created>
  <dcterms:modified xsi:type="dcterms:W3CDTF">2012-03-06T20:36:58Z</dcterms:modified>
</cp:coreProperties>
</file>